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3" r:id="rId4"/>
    <p:sldMasterId id="2147483735" r:id="rId5"/>
  </p:sldMasterIdLst>
  <p:notesMasterIdLst>
    <p:notesMasterId r:id="rId10"/>
  </p:notesMasterIdLst>
  <p:handoutMasterIdLst>
    <p:handoutMasterId r:id="rId11"/>
  </p:handoutMasterIdLst>
  <p:sldIdLst>
    <p:sldId id="3084" r:id="rId6"/>
    <p:sldId id="2139118854" r:id="rId7"/>
    <p:sldId id="3070" r:id="rId8"/>
    <p:sldId id="2139118853" r:id="rId9"/>
  </p:sldIdLst>
  <p:sldSz cx="12193588" cy="6858000"/>
  <p:notesSz cx="6858000" cy="9144000"/>
  <p:embeddedFontLst>
    <p:embeddedFont>
      <p:font typeface="Calibri" panose="020F0502020204030204" pitchFamily="34" charset="0"/>
      <p:regular r:id="rId12"/>
      <p:bold r:id="rId13"/>
      <p:italic r:id="rId14"/>
      <p:boldItalic r:id="rId15"/>
    </p:embeddedFont>
    <p:embeddedFont>
      <p:font typeface="Montserrat" panose="00000500000000000000" pitchFamily="2" charset="0"/>
      <p:regular r:id="rId16"/>
      <p:bold r:id="rId17"/>
      <p:italic r:id="rId18"/>
      <p:boldItalic r:id="rId19"/>
    </p:embeddedFont>
    <p:embeddedFont>
      <p:font typeface="Montserrat ExtraBold" panose="00000900000000000000" pitchFamily="2" charset="0"/>
      <p:bold r:id="rId20"/>
      <p:boldItalic r:id="rId21"/>
    </p:embeddedFont>
    <p:embeddedFont>
      <p:font typeface="Segoe UI" panose="020B0502040204020203" pitchFamily="34" charset="0"/>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d nurjamil" initials="fn" lastIdx="1" clrIdx="0">
    <p:extLst>
      <p:ext uri="{19B8F6BF-5375-455C-9EA6-DF929625EA0E}">
        <p15:presenceInfo xmlns:p15="http://schemas.microsoft.com/office/powerpoint/2012/main" userId="8f222afd016eafa4" providerId="Windows Live"/>
      </p:ext>
    </p:extLst>
  </p:cmAuthor>
  <p:cmAuthor id="2" name="wowo hermawan" initials="wh" lastIdx="1" clrIdx="1">
    <p:extLst>
      <p:ext uri="{19B8F6BF-5375-455C-9EA6-DF929625EA0E}">
        <p15:presenceInfo xmlns:p15="http://schemas.microsoft.com/office/powerpoint/2012/main" userId="598feb332afde99c" providerId="Windows Live"/>
      </p:ext>
    </p:extLst>
  </p:cmAuthor>
  <p:cmAuthor id="3" name="wowoher@outlook.com" initials="w" lastIdx="1" clrIdx="2">
    <p:extLst>
      <p:ext uri="{19B8F6BF-5375-455C-9EA6-DF929625EA0E}">
        <p15:presenceInfo xmlns:p15="http://schemas.microsoft.com/office/powerpoint/2012/main" userId="5fe86b4ec768752f" providerId="Windows Live"/>
      </p:ext>
    </p:extLst>
  </p:cmAuthor>
  <p:cmAuthor id="4" name="smart" initials="s" lastIdx="1" clrIdx="3">
    <p:extLst>
      <p:ext uri="{19B8F6BF-5375-455C-9EA6-DF929625EA0E}">
        <p15:presenceInfo xmlns:p15="http://schemas.microsoft.com/office/powerpoint/2012/main" userId="smart" providerId="None"/>
      </p:ext>
    </p:extLst>
  </p:cmAuthor>
  <p:cmAuthor id="5" name="Sai Prashanth" initials="SP" lastIdx="1" clrIdx="4">
    <p:extLst>
      <p:ext uri="{19B8F6BF-5375-455C-9EA6-DF929625EA0E}">
        <p15:presenceInfo xmlns:p15="http://schemas.microsoft.com/office/powerpoint/2012/main" userId="Sai Prashanth" providerId="None"/>
      </p:ext>
    </p:extLst>
  </p:cmAuthor>
  <p:cmAuthor id="6" name="Sai Prashanth" initials="SP [2]" lastIdx="1" clrIdx="5">
    <p:extLst>
      <p:ext uri="{19B8F6BF-5375-455C-9EA6-DF929625EA0E}">
        <p15:presenceInfo xmlns:p15="http://schemas.microsoft.com/office/powerpoint/2012/main" userId="S::Sai.Prashanth@Blend360.com::8a101d83-01b8-455a-b159-db3d3c3883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E0EA"/>
    <a:srgbClr val="278991"/>
    <a:srgbClr val="050525"/>
    <a:srgbClr val="141129"/>
    <a:srgbClr val="101072"/>
    <a:srgbClr val="06393C"/>
    <a:srgbClr val="29B8F4"/>
    <a:srgbClr val="BDE0F5"/>
    <a:srgbClr val="BA5924"/>
    <a:srgbClr val="D742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644" y="-260"/>
      </p:cViewPr>
      <p:guideLst>
        <p:guide pos="3841"/>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2.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handoutMaster" Target="handoutMasters/handoutMaster1.xml"/><Relationship Id="rId24" Type="http://schemas.openxmlformats.org/officeDocument/2006/relationships/font" Target="fonts/font13.fntdata"/><Relationship Id="rId5" Type="http://schemas.openxmlformats.org/officeDocument/2006/relationships/slideMaster" Target="slideMasters/slideMaster2.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74C3E1-EC5D-3652-4FEB-94578DBDA5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latin typeface="Montserrat" panose="00000500000000000000" pitchFamily="2" charset="0"/>
            </a:endParaRPr>
          </a:p>
        </p:txBody>
      </p:sp>
      <p:sp>
        <p:nvSpPr>
          <p:cNvPr id="3" name="Date Placeholder 2">
            <a:extLst>
              <a:ext uri="{FF2B5EF4-FFF2-40B4-BE49-F238E27FC236}">
                <a16:creationId xmlns:a16="http://schemas.microsoft.com/office/drawing/2014/main" id="{575AC1D6-3929-AC4B-08C8-BBC61E35BF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FDCE5E-86C0-4B95-8D4E-97167274A9B4}" type="datetimeFigureOut">
              <a:rPr lang="en-IN" smtClean="0">
                <a:latin typeface="Montserrat" panose="00000500000000000000" pitchFamily="2" charset="0"/>
              </a:rPr>
              <a:t>04-04-2023</a:t>
            </a:fld>
            <a:endParaRPr lang="en-IN">
              <a:latin typeface="Montserrat" panose="00000500000000000000" pitchFamily="2" charset="0"/>
            </a:endParaRPr>
          </a:p>
        </p:txBody>
      </p:sp>
      <p:sp>
        <p:nvSpPr>
          <p:cNvPr id="4" name="Footer Placeholder 3">
            <a:extLst>
              <a:ext uri="{FF2B5EF4-FFF2-40B4-BE49-F238E27FC236}">
                <a16:creationId xmlns:a16="http://schemas.microsoft.com/office/drawing/2014/main" id="{AA34671B-52F8-9C63-11A3-B53556BE0B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latin typeface="Montserrat" panose="00000500000000000000" pitchFamily="2" charset="0"/>
            </a:endParaRPr>
          </a:p>
        </p:txBody>
      </p:sp>
      <p:sp>
        <p:nvSpPr>
          <p:cNvPr id="5" name="Slide Number Placeholder 4">
            <a:extLst>
              <a:ext uri="{FF2B5EF4-FFF2-40B4-BE49-F238E27FC236}">
                <a16:creationId xmlns:a16="http://schemas.microsoft.com/office/drawing/2014/main" id="{F35B30A7-476A-6F1D-B242-D02D5EBB54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AC5DE5-F43E-4418-BFA1-FA8AA3B2CE99}" type="slidenum">
              <a:rPr lang="en-IN" smtClean="0">
                <a:latin typeface="Montserrat" panose="00000500000000000000" pitchFamily="2" charset="0"/>
              </a:rPr>
              <a:t>‹#›</a:t>
            </a:fld>
            <a:endParaRPr lang="en-IN">
              <a:latin typeface="Montserrat" panose="00000500000000000000" pitchFamily="2" charset="0"/>
            </a:endParaRPr>
          </a:p>
        </p:txBody>
      </p:sp>
    </p:spTree>
    <p:extLst>
      <p:ext uri="{BB962C8B-B14F-4D97-AF65-F5344CB8AC3E}">
        <p14:creationId xmlns:p14="http://schemas.microsoft.com/office/powerpoint/2010/main" val="8879938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ID"/>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atin typeface="Montserrat" panose="00000500000000000000" pitchFamily="2" charset="0"/>
              </a:defRPr>
            </a:lvl1pPr>
          </a:lstStyle>
          <a:p>
            <a:fld id="{D08939A9-F7F4-4ABA-B53D-5991DD400101}" type="datetimeFigureOut">
              <a:rPr lang="en-ID" smtClean="0"/>
              <a:pPr/>
              <a:t>04/04/2023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87EE7763-7AA7-4511-95D0-0DC176BB7E31}" type="slidenum">
              <a:rPr lang="en-ID" smtClean="0"/>
              <a:pPr/>
              <a:t>‹#›</a:t>
            </a:fld>
            <a:endParaRPr lang="en-ID"/>
          </a:p>
        </p:txBody>
      </p:sp>
    </p:spTree>
    <p:extLst>
      <p:ext uri="{BB962C8B-B14F-4D97-AF65-F5344CB8AC3E}">
        <p14:creationId xmlns:p14="http://schemas.microsoft.com/office/powerpoint/2010/main" val="2274929329"/>
      </p:ext>
    </p:extLst>
  </p:cSld>
  <p:clrMap bg1="lt1" tx1="dk1" bg2="lt2" tx2="dk2" accent1="accent1" accent2="accent2" accent3="accent3" accent4="accent4" accent5="accent5" accent6="accent6" hlink="hlink" folHlink="folHlink"/>
  <p:notesStyle>
    <a:lvl1pPr marL="0" algn="l" defTabSz="658399" rtl="0" eaLnBrk="1" latinLnBrk="0" hangingPunct="1">
      <a:defRPr sz="864" kern="1200">
        <a:solidFill>
          <a:schemeClr val="tx1"/>
        </a:solidFill>
        <a:latin typeface="Montserrat" panose="00000500000000000000" pitchFamily="2" charset="0"/>
        <a:ea typeface="+mn-ea"/>
        <a:cs typeface="+mn-cs"/>
      </a:defRPr>
    </a:lvl1pPr>
    <a:lvl2pPr marL="329199" algn="l" defTabSz="658399" rtl="0" eaLnBrk="1" latinLnBrk="0" hangingPunct="1">
      <a:defRPr sz="864" kern="1200">
        <a:solidFill>
          <a:schemeClr val="tx1"/>
        </a:solidFill>
        <a:latin typeface="Montserrat" panose="00000500000000000000" pitchFamily="2" charset="0"/>
        <a:ea typeface="+mn-ea"/>
        <a:cs typeface="+mn-cs"/>
      </a:defRPr>
    </a:lvl2pPr>
    <a:lvl3pPr marL="658399" algn="l" defTabSz="658399" rtl="0" eaLnBrk="1" latinLnBrk="0" hangingPunct="1">
      <a:defRPr sz="864" kern="1200">
        <a:solidFill>
          <a:schemeClr val="tx1"/>
        </a:solidFill>
        <a:latin typeface="Montserrat" panose="00000500000000000000" pitchFamily="2" charset="0"/>
        <a:ea typeface="+mn-ea"/>
        <a:cs typeface="+mn-cs"/>
      </a:defRPr>
    </a:lvl3pPr>
    <a:lvl4pPr marL="987597" algn="l" defTabSz="658399" rtl="0" eaLnBrk="1" latinLnBrk="0" hangingPunct="1">
      <a:defRPr sz="864" kern="1200">
        <a:solidFill>
          <a:schemeClr val="tx1"/>
        </a:solidFill>
        <a:latin typeface="Montserrat" panose="00000500000000000000" pitchFamily="2" charset="0"/>
        <a:ea typeface="+mn-ea"/>
        <a:cs typeface="+mn-cs"/>
      </a:defRPr>
    </a:lvl4pPr>
    <a:lvl5pPr marL="1316797" algn="l" defTabSz="658399" rtl="0" eaLnBrk="1" latinLnBrk="0" hangingPunct="1">
      <a:defRPr sz="864" kern="1200">
        <a:solidFill>
          <a:schemeClr val="tx1"/>
        </a:solidFill>
        <a:latin typeface="Montserrat" panose="00000500000000000000" pitchFamily="2" charset="0"/>
        <a:ea typeface="+mn-ea"/>
        <a:cs typeface="+mn-cs"/>
      </a:defRPr>
    </a:lvl5pPr>
    <a:lvl6pPr marL="1645996" algn="l" defTabSz="658399" rtl="0" eaLnBrk="1" latinLnBrk="0" hangingPunct="1">
      <a:defRPr sz="864" kern="1200">
        <a:solidFill>
          <a:schemeClr val="tx1"/>
        </a:solidFill>
        <a:latin typeface="+mn-lt"/>
        <a:ea typeface="+mn-ea"/>
        <a:cs typeface="+mn-cs"/>
      </a:defRPr>
    </a:lvl6pPr>
    <a:lvl7pPr marL="1975195" algn="l" defTabSz="658399" rtl="0" eaLnBrk="1" latinLnBrk="0" hangingPunct="1">
      <a:defRPr sz="864" kern="1200">
        <a:solidFill>
          <a:schemeClr val="tx1"/>
        </a:solidFill>
        <a:latin typeface="+mn-lt"/>
        <a:ea typeface="+mn-ea"/>
        <a:cs typeface="+mn-cs"/>
      </a:defRPr>
    </a:lvl7pPr>
    <a:lvl8pPr marL="2304395" algn="l" defTabSz="658399" rtl="0" eaLnBrk="1" latinLnBrk="0" hangingPunct="1">
      <a:defRPr sz="864" kern="1200">
        <a:solidFill>
          <a:schemeClr val="tx1"/>
        </a:solidFill>
        <a:latin typeface="+mn-lt"/>
        <a:ea typeface="+mn-ea"/>
        <a:cs typeface="+mn-cs"/>
      </a:defRPr>
    </a:lvl8pPr>
    <a:lvl9pPr marL="2633594" algn="l" defTabSz="658399" rtl="0" eaLnBrk="1" latinLnBrk="0" hangingPunct="1">
      <a:defRPr sz="86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EE7763-7AA7-4511-95D0-0DC176BB7E31}" type="slidenum">
              <a:rPr lang="en-ID" smtClean="0"/>
              <a:pPr/>
              <a:t>3</a:t>
            </a:fld>
            <a:endParaRPr lang="en-ID"/>
          </a:p>
        </p:txBody>
      </p:sp>
    </p:spTree>
    <p:extLst>
      <p:ext uri="{BB962C8B-B14F-4D97-AF65-F5344CB8AC3E}">
        <p14:creationId xmlns:p14="http://schemas.microsoft.com/office/powerpoint/2010/main" val="269566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E01E-D569-7640-A2E4-C871CF4F36A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592015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Sepe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FF2E2-0534-2DF0-890D-E30E35887E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4" name="Rectangle 3">
            <a:extLst>
              <a:ext uri="{FF2B5EF4-FFF2-40B4-BE49-F238E27FC236}">
                <a16:creationId xmlns:a16="http://schemas.microsoft.com/office/drawing/2014/main" id="{46D6B22A-FF43-F7C0-8507-FA18CF5226EB}"/>
              </a:ext>
            </a:extLst>
          </p:cNvPr>
          <p:cNvSpPr/>
          <p:nvPr userDrawn="1"/>
        </p:nvSpPr>
        <p:spPr>
          <a:xfrm>
            <a:off x="0" y="13219"/>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2C513CC5-5A76-75E1-8BFD-FC8D52AF31DC}"/>
              </a:ext>
            </a:extLst>
          </p:cNvPr>
          <p:cNvSpPr/>
          <p:nvPr userDrawn="1"/>
        </p:nvSpPr>
        <p:spPr>
          <a:xfrm>
            <a:off x="1129575" y="1940976"/>
            <a:ext cx="452761"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8">
            <a:extLst>
              <a:ext uri="{FF2B5EF4-FFF2-40B4-BE49-F238E27FC236}">
                <a16:creationId xmlns:a16="http://schemas.microsoft.com/office/drawing/2014/main" id="{07B3E07E-3BBB-0104-E7DD-1FAF16D02DCE}"/>
              </a:ext>
            </a:extLst>
          </p:cNvPr>
          <p:cNvSpPr>
            <a:spLocks noGrp="1"/>
          </p:cNvSpPr>
          <p:nvPr>
            <p:ph type="title" hasCustomPrompt="1"/>
          </p:nvPr>
        </p:nvSpPr>
        <p:spPr>
          <a:xfrm>
            <a:off x="1129575" y="2131730"/>
            <a:ext cx="5895914" cy="1325563"/>
          </a:xfrm>
          <a:prstGeom prst="rect">
            <a:avLst/>
          </a:prstGeom>
        </p:spPr>
        <p:txBody>
          <a:bodyPr/>
          <a:lstStyle>
            <a:lvl1pPr marL="0" algn="l" defTabSz="457200" rtl="0" eaLnBrk="1" latinLnBrk="0" hangingPunct="1">
              <a:defRPr lang="en-IN" sz="3600" kern="1200" dirty="0">
                <a:solidFill>
                  <a:schemeClr val="bg1"/>
                </a:solidFill>
                <a:latin typeface="+mj-lt"/>
                <a:ea typeface="+mn-ea"/>
                <a:cs typeface="+mn-cs"/>
              </a:defRPr>
            </a:lvl1pPr>
          </a:lstStyle>
          <a:p>
            <a:r>
              <a:rPr lang="en-US"/>
              <a:t>CLICK TO EDIT MASTER TITLE STYLE</a:t>
            </a:r>
            <a:endParaRPr lang="en-IN"/>
          </a:p>
        </p:txBody>
      </p:sp>
      <p:sp>
        <p:nvSpPr>
          <p:cNvPr id="11" name="Text Placeholder 10">
            <a:extLst>
              <a:ext uri="{FF2B5EF4-FFF2-40B4-BE49-F238E27FC236}">
                <a16:creationId xmlns:a16="http://schemas.microsoft.com/office/drawing/2014/main" id="{0F814A2D-59CD-F845-3464-3D46E742EEB4}"/>
              </a:ext>
            </a:extLst>
          </p:cNvPr>
          <p:cNvSpPr>
            <a:spLocks noGrp="1"/>
          </p:cNvSpPr>
          <p:nvPr>
            <p:ph type="body" sz="quarter" idx="10"/>
          </p:nvPr>
        </p:nvSpPr>
        <p:spPr>
          <a:xfrm>
            <a:off x="1130300" y="3557063"/>
            <a:ext cx="4967288" cy="1325563"/>
          </a:xfrm>
          <a:prstGeom prst="rect">
            <a:avLst/>
          </a:prstGeom>
        </p:spPr>
        <p:txBody>
          <a:bodyPr/>
          <a:lstStyle>
            <a:lvl1pPr>
              <a:defRPr lang="en-US" sz="12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IN"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71893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1264A91-57AD-4E40-43F6-1744BDDE001F}"/>
              </a:ext>
            </a:extLst>
          </p:cNvPr>
          <p:cNvSpPr>
            <a:spLocks noGrp="1"/>
          </p:cNvSpPr>
          <p:nvPr>
            <p:ph type="pic" sz="quarter" idx="10"/>
          </p:nvPr>
        </p:nvSpPr>
        <p:spPr>
          <a:xfrm>
            <a:off x="0" y="0"/>
            <a:ext cx="12193588" cy="6858000"/>
          </a:xfrm>
          <a:prstGeom prst="rect">
            <a:avLst/>
          </a:prstGeom>
        </p:spPr>
        <p:txBody>
          <a:bodyPr/>
          <a:lstStyle/>
          <a:p>
            <a:endParaRPr lang="en-ID"/>
          </a:p>
        </p:txBody>
      </p:sp>
      <p:pic>
        <p:nvPicPr>
          <p:cNvPr id="2" name="Graphic 1">
            <a:extLst>
              <a:ext uri="{FF2B5EF4-FFF2-40B4-BE49-F238E27FC236}">
                <a16:creationId xmlns:a16="http://schemas.microsoft.com/office/drawing/2014/main" id="{9F32927F-0AF3-F235-4EF3-D6A612170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4" name="TextBox 3">
            <a:extLst>
              <a:ext uri="{FF2B5EF4-FFF2-40B4-BE49-F238E27FC236}">
                <a16:creationId xmlns:a16="http://schemas.microsoft.com/office/drawing/2014/main" id="{C14BF06A-8B28-FD56-3BF6-A29E7231D6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846494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8E210FC-A449-4BF4-A850-DC6C2145647C}"/>
              </a:ext>
            </a:extLst>
          </p:cNvPr>
          <p:cNvSpPr>
            <a:spLocks noGrp="1"/>
          </p:cNvSpPr>
          <p:nvPr>
            <p:ph type="pic" sz="quarter" idx="12"/>
          </p:nvPr>
        </p:nvSpPr>
        <p:spPr>
          <a:xfrm>
            <a:off x="1" y="0"/>
            <a:ext cx="12193587" cy="6858000"/>
          </a:xfrm>
          <a:prstGeom prst="rect">
            <a:avLst/>
          </a:prstGeom>
          <a:pattFill prst="pct5">
            <a:fgClr>
              <a:srgbClr val="1D1C22"/>
            </a:fgClr>
            <a:bgClr>
              <a:schemeClr val="tx1"/>
            </a:bgClr>
          </a:pattFill>
        </p:spPr>
        <p:txBody>
          <a:bodyPr wrap="square">
            <a:noAutofit/>
          </a:bodyPr>
          <a:lstStyle>
            <a:lvl1pPr>
              <a:defRPr sz="1200">
                <a:solidFill>
                  <a:schemeClr val="bg1"/>
                </a:solidFill>
                <a:latin typeface="Montserrat" panose="00000500000000000000" pitchFamily="2" charset="0"/>
                <a:cs typeface="Arial" panose="020B0604020202020204" pitchFamily="34" charset="0"/>
              </a:defRPr>
            </a:lvl1pPr>
          </a:lstStyle>
          <a:p>
            <a:endParaRPr lang="en-US"/>
          </a:p>
        </p:txBody>
      </p:sp>
      <p:grpSp>
        <p:nvGrpSpPr>
          <p:cNvPr id="30" name="Group 29">
            <a:extLst>
              <a:ext uri="{FF2B5EF4-FFF2-40B4-BE49-F238E27FC236}">
                <a16:creationId xmlns:a16="http://schemas.microsoft.com/office/drawing/2014/main" id="{EEB7B0C5-9B54-C072-A538-C46AD73D3B49}"/>
              </a:ext>
            </a:extLst>
          </p:cNvPr>
          <p:cNvGrpSpPr/>
          <p:nvPr userDrawn="1"/>
        </p:nvGrpSpPr>
        <p:grpSpPr>
          <a:xfrm>
            <a:off x="9939179" y="6473443"/>
            <a:ext cx="619224" cy="206058"/>
            <a:chOff x="9939179" y="6473443"/>
            <a:chExt cx="619224" cy="206058"/>
          </a:xfrm>
        </p:grpSpPr>
        <p:sp>
          <p:nvSpPr>
            <p:cNvPr id="31" name="Freeform: Shape 30">
              <a:extLst>
                <a:ext uri="{FF2B5EF4-FFF2-40B4-BE49-F238E27FC236}">
                  <a16:creationId xmlns:a16="http://schemas.microsoft.com/office/drawing/2014/main" id="{B23BA74B-5DDA-2F58-1611-00A052EE3752}"/>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FCD0D21-FC24-4945-E7BC-B702E13CDAB5}"/>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F711F19-1225-79B6-BBA1-003DB18114C0}"/>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70EE402-39B5-2AFE-7E33-4FAC8515AAEC}"/>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2E79180-B663-849C-1609-1D870629E038}"/>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4E3DE30-36CD-B555-2E5C-C0BF18349B27}"/>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C895D75-F0E3-C526-3D80-E48B6702F4D8}"/>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E2286AE-0376-C893-ECE9-2A84EF0617EF}"/>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5512940-0E0E-7AF1-2A0D-E0C12C371E50}"/>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4154DB1-9A2E-6520-45AE-1A5BC17664DE}"/>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EBC1DCD-9570-8469-B1AB-D10E604E5360}"/>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2" name="TextBox 41">
            <a:extLst>
              <a:ext uri="{FF2B5EF4-FFF2-40B4-BE49-F238E27FC236}">
                <a16:creationId xmlns:a16="http://schemas.microsoft.com/office/drawing/2014/main" id="{453CB7FB-E986-7C05-A713-185430C650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375696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tx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4"/>
            <a:ext cx="3886706" cy="9633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bg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63766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ver">
    <p:bg>
      <p:bgPr>
        <a:solidFill>
          <a:schemeClr val="bg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274259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75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0713" y="685800"/>
            <a:ext cx="10983195" cy="664536"/>
          </a:xfrm>
          <a:prstGeom prst="rect">
            <a:avLst/>
          </a:prstGeom>
        </p:spPr>
        <p:txBody>
          <a:bodyPr lIns="0" tIns="0" rIns="0" bIns="0"/>
          <a:lstStyle>
            <a:lvl1pPr>
              <a:defRPr sz="3200" b="0" i="0">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8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Tree>
    <p:extLst>
      <p:ext uri="{BB962C8B-B14F-4D97-AF65-F5344CB8AC3E}">
        <p14:creationId xmlns:p14="http://schemas.microsoft.com/office/powerpoint/2010/main" val="12075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94122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6" name="Rectangle 5">
            <a:extLst>
              <a:ext uri="{FF2B5EF4-FFF2-40B4-BE49-F238E27FC236}">
                <a16:creationId xmlns:a16="http://schemas.microsoft.com/office/drawing/2014/main" id="{C3184865-9CAB-DBC7-2098-1A1F00189F59}"/>
              </a:ext>
            </a:extLst>
          </p:cNvPr>
          <p:cNvSpPr/>
          <p:nvPr userDrawn="1"/>
        </p:nvSpPr>
        <p:spPr>
          <a:xfrm>
            <a:off x="0" y="0"/>
            <a:ext cx="590203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4D16BDBA-67F7-228C-456D-9D23F4BDF07F}"/>
              </a:ext>
            </a:extLst>
          </p:cNvPr>
          <p:cNvSpPr/>
          <p:nvPr userDrawn="1"/>
        </p:nvSpPr>
        <p:spPr>
          <a:xfrm flipV="1">
            <a:off x="1090500" y="1159429"/>
            <a:ext cx="452581" cy="50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5">
            <a:extLst>
              <a:ext uri="{FF2B5EF4-FFF2-40B4-BE49-F238E27FC236}">
                <a16:creationId xmlns:a16="http://schemas.microsoft.com/office/drawing/2014/main" id="{ABD6D036-0303-92E3-0B0C-543A35F510F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361749773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6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60833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Tree>
    <p:extLst>
      <p:ext uri="{BB962C8B-B14F-4D97-AF65-F5344CB8AC3E}">
        <p14:creationId xmlns:p14="http://schemas.microsoft.com/office/powerpoint/2010/main" val="280948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accent2"/>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5"/>
            <a:ext cx="3886706" cy="906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880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3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66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13686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25527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309" y="365126"/>
            <a:ext cx="10516970" cy="664536"/>
          </a:xfrm>
          <a:prstGeom prst="rect">
            <a:avLst/>
          </a:prstGeom>
        </p:spPr>
        <p:txBody>
          <a:bodyPr lIns="0" tIns="0" rIns="0" bIns="0"/>
          <a:lstStyle>
            <a:lvl1pPr>
              <a:defRPr sz="2800" b="0" i="0">
                <a:solidFill>
                  <a:srgbClr val="586069"/>
                </a:solidFill>
                <a:latin typeface="Calibri" panose="020F0502020204030204" pitchFamily="34" charset="0"/>
                <a:cs typeface="Segoe UI"/>
              </a:defRPr>
            </a:lvl1pPr>
          </a:lstStyle>
          <a:p>
            <a:endParaRPr/>
          </a:p>
        </p:txBody>
      </p:sp>
    </p:spTree>
    <p:extLst>
      <p:ext uri="{BB962C8B-B14F-4D97-AF65-F5344CB8AC3E}">
        <p14:creationId xmlns:p14="http://schemas.microsoft.com/office/powerpoint/2010/main" val="271909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32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04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339727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8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174922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26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7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65788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23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310994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376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4/4/2023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6288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58606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162333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4/4/2023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038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sub only">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934642038"/>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sub/Bullet list">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sp>
        <p:nvSpPr>
          <p:cNvPr id="10" name="Text Placeholder 5">
            <a:extLst>
              <a:ext uri="{FF2B5EF4-FFF2-40B4-BE49-F238E27FC236}">
                <a16:creationId xmlns:a16="http://schemas.microsoft.com/office/drawing/2014/main" id="{8C91C52A-7EDC-C546-B3EC-BA807017ED66}"/>
              </a:ext>
            </a:extLst>
          </p:cNvPr>
          <p:cNvSpPr>
            <a:spLocks noGrp="1"/>
          </p:cNvSpPr>
          <p:nvPr>
            <p:ph type="body" sz="quarter" idx="35" hasCustomPrompt="1"/>
          </p:nvPr>
        </p:nvSpPr>
        <p:spPr>
          <a:xfrm>
            <a:off x="1662763" y="2125040"/>
            <a:ext cx="9884196" cy="4075055"/>
          </a:xfrm>
          <a:prstGeom prst="rect">
            <a:avLst/>
          </a:prstGeom>
        </p:spPr>
        <p:txBody>
          <a:bodyPr/>
          <a:lstStyle>
            <a:lvl1pPr>
              <a:spcBef>
                <a:spcPts val="727"/>
              </a:spcBef>
              <a:spcAft>
                <a:spcPts val="485"/>
              </a:spcAft>
              <a:defRPr spc="24" baseline="0">
                <a:solidFill>
                  <a:schemeClr val="tx1"/>
                </a:solidFill>
              </a:defRPr>
            </a:lvl1pPr>
            <a:lvl2pPr marL="421298" indent="-140433">
              <a:spcAft>
                <a:spcPts val="727"/>
              </a:spcAft>
              <a:tabLst/>
              <a:defRPr sz="2424" kern="600" spc="24" baseline="0">
                <a:solidFill>
                  <a:schemeClr val="tx1">
                    <a:lumMod val="50000"/>
                    <a:lumOff val="50000"/>
                  </a:schemeClr>
                </a:solidFill>
              </a:defRPr>
            </a:lvl2pPr>
            <a:lvl3pPr>
              <a:spcAft>
                <a:spcPts val="727"/>
              </a:spcAft>
              <a:defRPr>
                <a:solidFill>
                  <a:schemeClr val="tx1">
                    <a:lumMod val="65000"/>
                    <a:lumOff val="35000"/>
                  </a:schemeClr>
                </a:solidFill>
              </a:defRPr>
            </a:lvl3pPr>
            <a:lvl4pPr>
              <a:defRPr>
                <a:solidFill>
                  <a:schemeClr val="tx1">
                    <a:lumMod val="65000"/>
                    <a:lumOff val="35000"/>
                  </a:schemeClr>
                </a:solidFill>
              </a:defRPr>
            </a:lvl4pPr>
          </a:lstStyle>
          <a:p>
            <a:pPr lvl="0"/>
            <a:r>
              <a:rPr lang="en-US"/>
              <a:t>Bullet item one</a:t>
            </a:r>
          </a:p>
          <a:p>
            <a:pPr lvl="1"/>
            <a:r>
              <a:rPr lang="en-US"/>
              <a:t>Sub-bullet item </a:t>
            </a:r>
          </a:p>
          <a:p>
            <a:pPr lvl="0"/>
            <a:r>
              <a:rPr lang="en-US"/>
              <a:t>Bullet item two</a:t>
            </a:r>
          </a:p>
          <a:p>
            <a:pPr lvl="1"/>
            <a:r>
              <a:rPr lang="en-US"/>
              <a:t>Sub-bullet item </a:t>
            </a:r>
          </a:p>
          <a:p>
            <a:pPr lvl="2"/>
            <a:r>
              <a:rPr lang="en-US"/>
              <a:t>2nd level sub-bullet item </a:t>
            </a:r>
          </a:p>
          <a:p>
            <a:pPr lvl="2"/>
            <a:r>
              <a:rPr lang="en-US"/>
              <a:t>2nd level sub-bullet item </a:t>
            </a:r>
          </a:p>
          <a:p>
            <a:pPr lvl="3"/>
            <a:r>
              <a:rPr lang="en-US"/>
              <a:t>3rd level sub-bullet item </a:t>
            </a:r>
          </a:p>
          <a:p>
            <a:pPr lvl="3"/>
            <a:r>
              <a:rPr lang="en-US"/>
              <a:t>3rd level sub-bullet item </a:t>
            </a:r>
          </a:p>
          <a:p>
            <a:pPr lvl="1"/>
            <a:r>
              <a:rPr lang="en-US"/>
              <a:t>Sub-bullet item </a:t>
            </a:r>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233617710"/>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3588"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tx1"/>
              </a:gs>
              <a:gs pos="45000">
                <a:schemeClr val="tx1"/>
              </a:gs>
              <a:gs pos="100000">
                <a:schemeClr val="tx1">
                  <a:alpha val="82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8"/>
            <a:ext cx="6042434" cy="1300713"/>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1333202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100000">
                <a:schemeClr val="bg2"/>
              </a:gs>
              <a:gs pos="50000">
                <a:srgbClr val="08083B"/>
              </a:gs>
              <a:gs pos="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838200" y="1730025"/>
            <a:ext cx="10442418"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bg2"/>
              </a:gs>
              <a:gs pos="45000">
                <a:srgbClr val="08083B"/>
              </a:gs>
              <a:gs pos="10000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5532438" y="1730025"/>
            <a:ext cx="5748180"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pecial Inf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6DA1B-6EEB-4910-DF24-5B000F98BD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5" name="Rectangle 4">
            <a:extLst>
              <a:ext uri="{FF2B5EF4-FFF2-40B4-BE49-F238E27FC236}">
                <a16:creationId xmlns:a16="http://schemas.microsoft.com/office/drawing/2014/main" id="{1BDC1B53-E6A6-698A-E424-53572177F90C}"/>
              </a:ext>
            </a:extLst>
          </p:cNvPr>
          <p:cNvSpPr/>
          <p:nvPr userDrawn="1"/>
        </p:nvSpPr>
        <p:spPr>
          <a:xfrm>
            <a:off x="0" y="-1"/>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itle 1">
            <a:extLst>
              <a:ext uri="{FF2B5EF4-FFF2-40B4-BE49-F238E27FC236}">
                <a16:creationId xmlns:a16="http://schemas.microsoft.com/office/drawing/2014/main" id="{CC9CE13F-CCA7-3B45-0E59-645E64F3B7A4}"/>
              </a:ext>
            </a:extLst>
          </p:cNvPr>
          <p:cNvSpPr>
            <a:spLocks noGrp="1"/>
          </p:cNvSpPr>
          <p:nvPr>
            <p:ph type="title"/>
          </p:nvPr>
        </p:nvSpPr>
        <p:spPr>
          <a:xfrm>
            <a:off x="1668463" y="2766218"/>
            <a:ext cx="8856662" cy="1325563"/>
          </a:xfrm>
          <a:prstGeom prst="rect">
            <a:avLst/>
          </a:prstGeom>
        </p:spPr>
        <p:txBody>
          <a:bodyPr anchor="ctr"/>
          <a:lstStyle>
            <a:lvl1pPr algn="ctr">
              <a:defRPr sz="2800"/>
            </a:lvl1pPr>
          </a:lstStyle>
          <a:p>
            <a:r>
              <a:rPr lang="en-US"/>
              <a:t>Click to edit Master title style</a:t>
            </a:r>
            <a:endParaRPr lang="en-IN"/>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1337804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image" Target="../media/image7.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3248"/>
      </p:ext>
    </p:extLst>
  </p:cSld>
  <p:clrMap bg1="lt1" tx1="dk1" bg2="lt2" tx2="dk2" accent1="accent1" accent2="accent2" accent3="accent3" accent4="accent4" accent5="accent5" accent6="accent6" hlink="hlink" folHlink="folHlink"/>
  <p:sldLayoutIdLst>
    <p:sldLayoutId id="2147483728" r:id="rId1"/>
    <p:sldLayoutId id="2147483727" r:id="rId2"/>
    <p:sldLayoutId id="2147483729" r:id="rId3"/>
    <p:sldLayoutId id="2147483690" r:id="rId4"/>
    <p:sldLayoutId id="2147483720" r:id="rId5"/>
    <p:sldLayoutId id="2147483721" r:id="rId6"/>
    <p:sldLayoutId id="2147483730" r:id="rId7"/>
    <p:sldLayoutId id="2147483724" r:id="rId8"/>
    <p:sldLayoutId id="2147483723" r:id="rId9"/>
    <p:sldLayoutId id="2147483732" r:id="rId10"/>
    <p:sldLayoutId id="2147483726" r:id="rId11"/>
    <p:sldLayoutId id="2147483725" r:id="rId12"/>
    <p:sldLayoutId id="2147483733" r:id="rId13"/>
    <p:sldLayoutId id="2147483719" r:id="rId14"/>
  </p:sldLayoutIdLst>
  <p:txStyles>
    <p:titleStyle>
      <a:lvl1pPr algn="l" defTabSz="914065"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17" indent="-228517" algn="l" defTabSz="9140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48" indent="-228517" algn="l" defTabSz="9140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95" indent="-228517" algn="l" defTabSz="9140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64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7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76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789"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82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855"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8" algn="l" defTabSz="914065" rtl="0" eaLnBrk="1" latinLnBrk="0" hangingPunct="1">
        <a:defRPr sz="1800" kern="1200">
          <a:solidFill>
            <a:schemeClr val="tx1"/>
          </a:solidFill>
          <a:latin typeface="+mn-lt"/>
          <a:ea typeface="+mn-ea"/>
          <a:cs typeface="+mn-cs"/>
        </a:defRPr>
      </a:lvl4pPr>
      <a:lvl5pPr marL="1828131" algn="l" defTabSz="914065" rtl="0" eaLnBrk="1" latinLnBrk="0" hangingPunct="1">
        <a:defRPr sz="1800" kern="1200">
          <a:solidFill>
            <a:schemeClr val="tx1"/>
          </a:solidFill>
          <a:latin typeface="+mn-lt"/>
          <a:ea typeface="+mn-ea"/>
          <a:cs typeface="+mn-cs"/>
        </a:defRPr>
      </a:lvl5pPr>
      <a:lvl6pPr marL="2285160" algn="l" defTabSz="914065" rtl="0" eaLnBrk="1" latinLnBrk="0" hangingPunct="1">
        <a:defRPr sz="1800" kern="1200">
          <a:solidFill>
            <a:schemeClr val="tx1"/>
          </a:solidFill>
          <a:latin typeface="+mn-lt"/>
          <a:ea typeface="+mn-ea"/>
          <a:cs typeface="+mn-cs"/>
        </a:defRPr>
      </a:lvl6pPr>
      <a:lvl7pPr marL="2742221" algn="l" defTabSz="914065" rtl="0" eaLnBrk="1" latinLnBrk="0" hangingPunct="1">
        <a:defRPr sz="1800" kern="1200">
          <a:solidFill>
            <a:schemeClr val="tx1"/>
          </a:solidFill>
          <a:latin typeface="+mn-lt"/>
          <a:ea typeface="+mn-ea"/>
          <a:cs typeface="+mn-cs"/>
        </a:defRPr>
      </a:lvl7pPr>
      <a:lvl8pPr marL="3199280" algn="l" defTabSz="914065" rtl="0" eaLnBrk="1" latinLnBrk="0" hangingPunct="1">
        <a:defRPr sz="1800" kern="1200">
          <a:solidFill>
            <a:schemeClr val="tx1"/>
          </a:solidFill>
          <a:latin typeface="+mn-lt"/>
          <a:ea typeface="+mn-ea"/>
          <a:cs typeface="+mn-cs"/>
        </a:defRPr>
      </a:lvl8pPr>
      <a:lvl9pPr marL="3656312" algn="l" defTabSz="9140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p15:clr>
            <a:srgbClr val="F26B43"/>
          </p15:clr>
        </p15:guide>
        <p15:guide id="2" pos="280">
          <p15:clr>
            <a:srgbClr val="F26B43"/>
          </p15:clr>
        </p15:guide>
        <p15:guide id="3" pos="7401">
          <p15:clr>
            <a:srgbClr val="F26B43"/>
          </p15:clr>
        </p15:guide>
        <p15:guide id="4" orient="horz" pos="27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2244807" y="6162907"/>
            <a:ext cx="411533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0" i="0">
                <a:solidFill>
                  <a:schemeClr val="bg1">
                    <a:lumMod val="75000"/>
                  </a:schemeClr>
                </a:solidFill>
                <a:latin typeface="Calibri" panose="020F0502020204030204" pitchFamily="34" charset="0"/>
              </a:rPr>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34"/>
          <a:stretch>
            <a:fillRect/>
          </a:stretch>
        </p:blipFill>
        <p:spPr>
          <a:xfrm>
            <a:off x="534074" y="5988560"/>
            <a:ext cx="1463358" cy="670618"/>
          </a:xfrm>
          <a:prstGeom prst="rect">
            <a:avLst/>
          </a:prstGeom>
        </p:spPr>
      </p:pic>
    </p:spTree>
    <p:extLst>
      <p:ext uri="{BB962C8B-B14F-4D97-AF65-F5344CB8AC3E}">
        <p14:creationId xmlns:p14="http://schemas.microsoft.com/office/powerpoint/2010/main" val="300300889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384">
          <p15:clr>
            <a:srgbClr val="F26B43"/>
          </p15:clr>
        </p15:guide>
        <p15:guide id="7" pos="72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4.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64C4FC-1127-1288-834B-1F96965CE634}"/>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9700" b="9700"/>
          <a:stretch/>
        </p:blipFill>
        <p:spPr>
          <a:xfrm>
            <a:off x="795" y="446"/>
            <a:ext cx="12192000" cy="6857108"/>
          </a:xfrm>
        </p:spPr>
      </p:pic>
      <p:sp>
        <p:nvSpPr>
          <p:cNvPr id="79" name="Rectangle 78">
            <a:extLst>
              <a:ext uri="{FF2B5EF4-FFF2-40B4-BE49-F238E27FC236}">
                <a16:creationId xmlns:a16="http://schemas.microsoft.com/office/drawing/2014/main" id="{9C66A298-607F-460B-B967-1197463C4818}"/>
              </a:ext>
            </a:extLst>
          </p:cNvPr>
          <p:cNvSpPr/>
          <p:nvPr/>
        </p:nvSpPr>
        <p:spPr>
          <a:xfrm>
            <a:off x="0" y="0"/>
            <a:ext cx="12192000" cy="6857107"/>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a:solidFill>
                <a:srgbClr val="FFFFFF"/>
              </a:solidFill>
              <a:latin typeface="Calibri" panose="020F0502020204030204"/>
            </a:endParaRPr>
          </a:p>
        </p:txBody>
      </p:sp>
      <p:sp>
        <p:nvSpPr>
          <p:cNvPr id="16" name="Oval 15">
            <a:extLst>
              <a:ext uri="{FF2B5EF4-FFF2-40B4-BE49-F238E27FC236}">
                <a16:creationId xmlns:a16="http://schemas.microsoft.com/office/drawing/2014/main" id="{44062065-D930-487E-AEC2-A7298A2E057B}"/>
              </a:ext>
            </a:extLst>
          </p:cNvPr>
          <p:cNvSpPr/>
          <p:nvPr/>
        </p:nvSpPr>
        <p:spPr>
          <a:xfrm flipV="1">
            <a:off x="1094556" y="3841286"/>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8" name="Oval 17">
            <a:extLst>
              <a:ext uri="{FF2B5EF4-FFF2-40B4-BE49-F238E27FC236}">
                <a16:creationId xmlns:a16="http://schemas.microsoft.com/office/drawing/2014/main" id="{9830671E-4F80-4C94-935F-7AC95A0AECCD}"/>
              </a:ext>
            </a:extLst>
          </p:cNvPr>
          <p:cNvSpPr/>
          <p:nvPr/>
        </p:nvSpPr>
        <p:spPr>
          <a:xfrm>
            <a:off x="3797934" y="3561241"/>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9" name="Oval 18">
            <a:extLst>
              <a:ext uri="{FF2B5EF4-FFF2-40B4-BE49-F238E27FC236}">
                <a16:creationId xmlns:a16="http://schemas.microsoft.com/office/drawing/2014/main" id="{8E208942-19E8-42D1-9CDD-B309AD203529}"/>
              </a:ext>
            </a:extLst>
          </p:cNvPr>
          <p:cNvSpPr/>
          <p:nvPr/>
        </p:nvSpPr>
        <p:spPr>
          <a:xfrm>
            <a:off x="11707531" y="330363"/>
            <a:ext cx="38258" cy="382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1" name="Oval 20">
            <a:extLst>
              <a:ext uri="{FF2B5EF4-FFF2-40B4-BE49-F238E27FC236}">
                <a16:creationId xmlns:a16="http://schemas.microsoft.com/office/drawing/2014/main" id="{B5BBBDB6-BA13-429B-873B-3F98706F4C43}"/>
              </a:ext>
            </a:extLst>
          </p:cNvPr>
          <p:cNvSpPr/>
          <p:nvPr/>
        </p:nvSpPr>
        <p:spPr>
          <a:xfrm flipV="1">
            <a:off x="11013628" y="5491919"/>
            <a:ext cx="55884" cy="55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2" name="Oval 21">
            <a:extLst>
              <a:ext uri="{FF2B5EF4-FFF2-40B4-BE49-F238E27FC236}">
                <a16:creationId xmlns:a16="http://schemas.microsoft.com/office/drawing/2014/main" id="{5E4B8E2B-2A50-414C-AF95-5279720DA1AC}"/>
              </a:ext>
            </a:extLst>
          </p:cNvPr>
          <p:cNvSpPr/>
          <p:nvPr/>
        </p:nvSpPr>
        <p:spPr>
          <a:xfrm flipV="1">
            <a:off x="5180420" y="560718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3" name="Oval 22">
            <a:extLst>
              <a:ext uri="{FF2B5EF4-FFF2-40B4-BE49-F238E27FC236}">
                <a16:creationId xmlns:a16="http://schemas.microsoft.com/office/drawing/2014/main" id="{129A0982-2949-41FE-87FE-5B213B4E18C9}"/>
              </a:ext>
            </a:extLst>
          </p:cNvPr>
          <p:cNvSpPr/>
          <p:nvPr/>
        </p:nvSpPr>
        <p:spPr>
          <a:xfrm flipH="1">
            <a:off x="880529" y="587555"/>
            <a:ext cx="24779" cy="247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4" name="Oval 23">
            <a:extLst>
              <a:ext uri="{FF2B5EF4-FFF2-40B4-BE49-F238E27FC236}">
                <a16:creationId xmlns:a16="http://schemas.microsoft.com/office/drawing/2014/main" id="{1122501F-6901-4D6A-BE2D-C86061E70D03}"/>
              </a:ext>
            </a:extLst>
          </p:cNvPr>
          <p:cNvSpPr/>
          <p:nvPr/>
        </p:nvSpPr>
        <p:spPr>
          <a:xfrm>
            <a:off x="9621674" y="80045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5" name="Oval 24">
            <a:extLst>
              <a:ext uri="{FF2B5EF4-FFF2-40B4-BE49-F238E27FC236}">
                <a16:creationId xmlns:a16="http://schemas.microsoft.com/office/drawing/2014/main" id="{2E16748D-AA19-463F-86EF-D5DA95A310B1}"/>
              </a:ext>
            </a:extLst>
          </p:cNvPr>
          <p:cNvSpPr/>
          <p:nvPr/>
        </p:nvSpPr>
        <p:spPr>
          <a:xfrm>
            <a:off x="1912882" y="359173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48" name="Oval 47">
            <a:extLst>
              <a:ext uri="{FF2B5EF4-FFF2-40B4-BE49-F238E27FC236}">
                <a16:creationId xmlns:a16="http://schemas.microsoft.com/office/drawing/2014/main" id="{EF3CCC20-0AA7-41CB-B17B-4061F79BBF8D}"/>
              </a:ext>
            </a:extLst>
          </p:cNvPr>
          <p:cNvSpPr/>
          <p:nvPr/>
        </p:nvSpPr>
        <p:spPr>
          <a:xfrm flipV="1">
            <a:off x="11334334" y="172350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880529" y="2864941"/>
            <a:ext cx="9127947" cy="923330"/>
          </a:xfrm>
          <a:prstGeom prst="rect">
            <a:avLst/>
          </a:prstGeom>
          <a:noFill/>
        </p:spPr>
        <p:txBody>
          <a:bodyPr wrap="square" lIns="91440" tIns="45720" rIns="91440" bIns="45720" rtlCol="0" anchor="t">
            <a:spAutoFit/>
          </a:bodyPr>
          <a:lstStyle/>
          <a:p>
            <a:pPr defTabSz="228600">
              <a:defRPr/>
            </a:pPr>
            <a:r>
              <a:rPr lang="en-US" sz="5400" b="1" dirty="0">
                <a:solidFill>
                  <a:srgbClr val="FFFFFF"/>
                </a:solidFill>
                <a:effectLst>
                  <a:outerShdw blurRad="50800" dist="38100" dir="5400000" algn="t" rotWithShape="0">
                    <a:prstClr val="black">
                      <a:alpha val="40000"/>
                    </a:prstClr>
                  </a:outerShdw>
                </a:effectLst>
                <a:ea typeface="Open Sans Extrabold" panose="020B0906030804020204" pitchFamily="34" charset="0"/>
                <a:cs typeface="Poppins" panose="00000500000000000000" pitchFamily="2" charset="0"/>
              </a:rPr>
              <a:t>Pyramid Principle</a:t>
            </a:r>
          </a:p>
        </p:txBody>
      </p:sp>
      <p:sp>
        <p:nvSpPr>
          <p:cNvPr id="6" name="Justify Text Body">
            <a:extLst>
              <a:ext uri="{FF2B5EF4-FFF2-40B4-BE49-F238E27FC236}">
                <a16:creationId xmlns:a16="http://schemas.microsoft.com/office/drawing/2014/main" id="{06EBB8D2-B4D3-1AEF-9B60-8905E75E75A4}"/>
              </a:ext>
            </a:extLst>
          </p:cNvPr>
          <p:cNvSpPr txBox="1"/>
          <p:nvPr/>
        </p:nvSpPr>
        <p:spPr>
          <a:xfrm>
            <a:off x="1065598" y="5912763"/>
            <a:ext cx="4690524" cy="225225"/>
          </a:xfrm>
          <a:prstGeom prst="rect">
            <a:avLst/>
          </a:prstGeom>
          <a:noFill/>
        </p:spPr>
        <p:txBody>
          <a:bodyPr wrap="square" lIns="0" tIns="0" rIns="0" bIns="0" rtlCol="0">
            <a:spAutoFit/>
          </a:bodyPr>
          <a:lstStyle/>
          <a:p>
            <a:pPr>
              <a:lnSpc>
                <a:spcPct val="150000"/>
              </a:lnSpc>
            </a:pPr>
            <a:r>
              <a:rPr lang="en-US" sz="1100" dirty="0">
                <a:solidFill>
                  <a:schemeClr val="bg1"/>
                </a:solidFill>
              </a:rPr>
              <a:t>April 2023</a:t>
            </a:r>
            <a:endParaRPr lang="en-ID" sz="1100" dirty="0">
              <a:solidFill>
                <a:schemeClr val="bg1"/>
              </a:solidFill>
            </a:endParaRPr>
          </a:p>
        </p:txBody>
      </p:sp>
      <p:pic>
        <p:nvPicPr>
          <p:cNvPr id="8" name="Graphic 7">
            <a:extLst>
              <a:ext uri="{FF2B5EF4-FFF2-40B4-BE49-F238E27FC236}">
                <a16:creationId xmlns:a16="http://schemas.microsoft.com/office/drawing/2014/main" id="{373A28BA-D03D-B0DB-5F17-172640E21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881" y="5507447"/>
            <a:ext cx="2600325" cy="971550"/>
          </a:xfrm>
          <a:prstGeom prst="rect">
            <a:avLst/>
          </a:prstGeom>
        </p:spPr>
      </p:pic>
    </p:spTree>
    <p:extLst>
      <p:ext uri="{BB962C8B-B14F-4D97-AF65-F5344CB8AC3E}">
        <p14:creationId xmlns:p14="http://schemas.microsoft.com/office/powerpoint/2010/main" val="5851872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14:presetBounceEnd="80000">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14:bounceEnd="80000">
                                          <p:cBhvr additive="base">
                                            <p:cTn id="34" dur="425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4250" fill="hold"/>
                                            <p:tgtEl>
                                              <p:spTgt spid="3"/>
                                            </p:tgtEl>
                                            <p:attrNameLst>
                                              <p:attrName>ppt_x</p:attrName>
                                            </p:attrNameLst>
                                          </p:cBhvr>
                                          <p:tavLst>
                                            <p:tav tm="0">
                                              <p:val>
                                                <p:strVal val="#ppt_x"/>
                                              </p:val>
                                            </p:tav>
                                            <p:tav tm="100000">
                                              <p:val>
                                                <p:strVal val="#ppt_x"/>
                                              </p:val>
                                            </p:tav>
                                          </p:tavLst>
                                        </p:anim>
                                        <p:anim calcmode="lin" valueType="num">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C7FA-1552-8307-9A23-0AC33F99AE32}"/>
              </a:ext>
            </a:extLst>
          </p:cNvPr>
          <p:cNvSpPr>
            <a:spLocks noGrp="1"/>
          </p:cNvSpPr>
          <p:nvPr>
            <p:ph type="title"/>
          </p:nvPr>
        </p:nvSpPr>
        <p:spPr/>
        <p:txBody>
          <a:bodyPr/>
          <a:lstStyle/>
          <a:p>
            <a:r>
              <a:rPr lang="en-IN" dirty="0"/>
              <a:t>Marketing Campaign</a:t>
            </a:r>
          </a:p>
        </p:txBody>
      </p:sp>
      <p:sp>
        <p:nvSpPr>
          <p:cNvPr id="4" name="Rectangle 1">
            <a:extLst>
              <a:ext uri="{FF2B5EF4-FFF2-40B4-BE49-F238E27FC236}">
                <a16:creationId xmlns:a16="http://schemas.microsoft.com/office/drawing/2014/main" id="{924E55FE-3E6C-CA0A-83C7-861F8E3F2A99}"/>
              </a:ext>
            </a:extLst>
          </p:cNvPr>
          <p:cNvSpPr>
            <a:spLocks noGrp="1" noChangeArrowheads="1"/>
          </p:cNvSpPr>
          <p:nvPr>
            <p:ph type="body" sz="quarter" idx="10"/>
          </p:nvPr>
        </p:nvSpPr>
        <p:spPr bwMode="auto">
          <a:xfrm>
            <a:off x="838201" y="1113273"/>
            <a:ext cx="9970970" cy="492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Söhne"/>
              </a:rPr>
              <a:t>Here's a campaign model for marketing Nike products for all states in the US, assuming a conversion rate of 20% and campaigning through direct mail.</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a:latin typeface="Söhne"/>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öhne"/>
              </a:rPr>
              <a:t>Target audience:</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Söhne"/>
              </a:rPr>
              <a:t>We will target individuals in all states in the US who are interested in sports, fitness, and fashion. Our ideal customer is someone who values quality, performance, and style.</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öhne"/>
              </a:rPr>
              <a:t>Offer: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Söhne"/>
              </a:rPr>
              <a:t>We will offer a 10% discount on all Nike products to customers who purchase within the next 30 days. Additionally, we will offer free shipping and returns to make the purchasing process as convenient as possible.</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öhne"/>
              </a:rPr>
              <a:t>Direct mail campaign: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Söhne"/>
              </a:rPr>
              <a:t>We will send a direct mail postcard to potential customers in all states in the US, showcasing some of our best-selling Nike products and highlighting our offer. The postcard will be eye-catching and informative, with clear and concise messaging.</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öhne"/>
              </a:rPr>
              <a:t>Landing page: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Söhne"/>
              </a:rPr>
              <a:t>We will create a dedicated landing page on our website that will provide more information about our offer and showcase a variety of Nike products. The landing page will be designed to be mobile-friendly and easy to navigate.</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öhne"/>
              </a:rPr>
              <a:t>Follow-up emails: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öhne"/>
              </a:rPr>
              <a:t> </a:t>
            </a:r>
            <a:r>
              <a:rPr kumimoji="0" lang="en-US" altLang="en-US" sz="1400" b="0" i="0" u="none" strike="noStrike" cap="none" normalizeH="0" baseline="0" dirty="0">
                <a:ln>
                  <a:noFill/>
                </a:ln>
                <a:solidFill>
                  <a:schemeClr val="tx1"/>
                </a:solidFill>
                <a:effectLst/>
                <a:latin typeface="Söhne"/>
              </a:rPr>
              <a:t>We will send follow-up emails to those who have shown interest in our offer, reminding them of the discount and providing more information about our products.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öhne"/>
              </a:rPr>
              <a:t>Conversion tracking:</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Söhne"/>
              </a:rPr>
              <a:t>We will track the success of our campaign by monitoring the number of purchases made within the 30-day period. We will also collect customer data to help inform future marketing efforts.</a:t>
            </a:r>
          </a:p>
        </p:txBody>
      </p:sp>
    </p:spTree>
    <p:extLst>
      <p:ext uri="{BB962C8B-B14F-4D97-AF65-F5344CB8AC3E}">
        <p14:creationId xmlns:p14="http://schemas.microsoft.com/office/powerpoint/2010/main" val="174276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21E475-811E-8ACA-B4CB-653AAC366AEE}"/>
              </a:ext>
            </a:extLst>
          </p:cNvPr>
          <p:cNvSpPr/>
          <p:nvPr/>
        </p:nvSpPr>
        <p:spPr>
          <a:xfrm>
            <a:off x="4133737" y="302711"/>
            <a:ext cx="2334192" cy="3925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Marketing Campaign </a:t>
            </a:r>
          </a:p>
        </p:txBody>
      </p:sp>
      <p:sp>
        <p:nvSpPr>
          <p:cNvPr id="6" name="Rectangle 5">
            <a:extLst>
              <a:ext uri="{FF2B5EF4-FFF2-40B4-BE49-F238E27FC236}">
                <a16:creationId xmlns:a16="http://schemas.microsoft.com/office/drawing/2014/main" id="{7AE75FD1-689C-6BD7-E3E8-CD72785D6E29}"/>
              </a:ext>
            </a:extLst>
          </p:cNvPr>
          <p:cNvSpPr/>
          <p:nvPr/>
        </p:nvSpPr>
        <p:spPr>
          <a:xfrm>
            <a:off x="1112956" y="3379427"/>
            <a:ext cx="2579914" cy="4023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Target group</a:t>
            </a:r>
          </a:p>
        </p:txBody>
      </p:sp>
      <p:sp>
        <p:nvSpPr>
          <p:cNvPr id="7" name="Rectangle 6">
            <a:extLst>
              <a:ext uri="{FF2B5EF4-FFF2-40B4-BE49-F238E27FC236}">
                <a16:creationId xmlns:a16="http://schemas.microsoft.com/office/drawing/2014/main" id="{C64FEB2A-2559-92B9-4279-1C135F9A0078}"/>
              </a:ext>
            </a:extLst>
          </p:cNvPr>
          <p:cNvSpPr/>
          <p:nvPr/>
        </p:nvSpPr>
        <p:spPr>
          <a:xfrm>
            <a:off x="4052894" y="3369500"/>
            <a:ext cx="2458582" cy="412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Mode of Campaign</a:t>
            </a:r>
          </a:p>
        </p:txBody>
      </p:sp>
      <p:sp>
        <p:nvSpPr>
          <p:cNvPr id="8" name="Rectangle 7">
            <a:extLst>
              <a:ext uri="{FF2B5EF4-FFF2-40B4-BE49-F238E27FC236}">
                <a16:creationId xmlns:a16="http://schemas.microsoft.com/office/drawing/2014/main" id="{032E8989-3E7D-84AE-927D-D639FAF216C6}"/>
              </a:ext>
            </a:extLst>
          </p:cNvPr>
          <p:cNvSpPr/>
          <p:nvPr/>
        </p:nvSpPr>
        <p:spPr>
          <a:xfrm>
            <a:off x="6925448" y="3379427"/>
            <a:ext cx="2458579" cy="4023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ROI</a:t>
            </a:r>
          </a:p>
        </p:txBody>
      </p:sp>
      <p:sp>
        <p:nvSpPr>
          <p:cNvPr id="13" name="Rectangle 12">
            <a:extLst>
              <a:ext uri="{FF2B5EF4-FFF2-40B4-BE49-F238E27FC236}">
                <a16:creationId xmlns:a16="http://schemas.microsoft.com/office/drawing/2014/main" id="{8F73E024-8140-1BAF-B7D6-8D0E23B8D36E}"/>
              </a:ext>
            </a:extLst>
          </p:cNvPr>
          <p:cNvSpPr/>
          <p:nvPr/>
        </p:nvSpPr>
        <p:spPr>
          <a:xfrm>
            <a:off x="4133737" y="956127"/>
            <a:ext cx="2334192" cy="609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a:p>
            <a:pPr algn="ctr"/>
            <a:endParaRPr lang="en-IN" dirty="0">
              <a:solidFill>
                <a:schemeClr val="bg1"/>
              </a:solidFill>
            </a:endParaRPr>
          </a:p>
          <a:p>
            <a:pPr algn="ctr"/>
            <a:r>
              <a:rPr lang="en-IN" sz="1400" dirty="0">
                <a:solidFill>
                  <a:schemeClr val="bg1"/>
                </a:solidFill>
              </a:rPr>
              <a:t>Enrolments for Loyalty programme</a:t>
            </a:r>
          </a:p>
          <a:p>
            <a:pPr algn="ctr"/>
            <a:endParaRPr lang="en-IN" dirty="0">
              <a:solidFill>
                <a:schemeClr val="bg1"/>
              </a:solidFill>
            </a:endParaRPr>
          </a:p>
          <a:p>
            <a:pPr algn="ctr"/>
            <a:endParaRPr lang="en-IN" dirty="0">
              <a:solidFill>
                <a:schemeClr val="bg1"/>
              </a:solidFill>
            </a:endParaRPr>
          </a:p>
        </p:txBody>
      </p:sp>
      <p:sp>
        <p:nvSpPr>
          <p:cNvPr id="14" name="Rectangle 13">
            <a:extLst>
              <a:ext uri="{FF2B5EF4-FFF2-40B4-BE49-F238E27FC236}">
                <a16:creationId xmlns:a16="http://schemas.microsoft.com/office/drawing/2014/main" id="{E7B1DBDD-942D-037F-5BD0-35F163BBDFE5}"/>
              </a:ext>
            </a:extLst>
          </p:cNvPr>
          <p:cNvSpPr/>
          <p:nvPr/>
        </p:nvSpPr>
        <p:spPr>
          <a:xfrm>
            <a:off x="1112956" y="4618482"/>
            <a:ext cx="2579914" cy="686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bg1"/>
              </a:solidFill>
            </a:endParaRPr>
          </a:p>
          <a:p>
            <a:endParaRPr lang="en-IN" dirty="0">
              <a:solidFill>
                <a:schemeClr val="bg1"/>
              </a:solidFill>
            </a:endParaRPr>
          </a:p>
          <a:p>
            <a:r>
              <a:rPr lang="en-IN" dirty="0">
                <a:solidFill>
                  <a:schemeClr val="bg1"/>
                </a:solidFill>
              </a:rPr>
              <a:t>All States from US of age group 18 to 55 </a:t>
            </a:r>
          </a:p>
          <a:p>
            <a:r>
              <a:rPr lang="en-IN" dirty="0">
                <a:solidFill>
                  <a:schemeClr val="bg1"/>
                </a:solidFill>
              </a:rPr>
              <a:t> </a:t>
            </a:r>
          </a:p>
          <a:p>
            <a:endParaRPr lang="en-IN" dirty="0">
              <a:solidFill>
                <a:schemeClr val="bg1"/>
              </a:solidFill>
            </a:endParaRPr>
          </a:p>
        </p:txBody>
      </p:sp>
      <p:sp>
        <p:nvSpPr>
          <p:cNvPr id="15" name="Rectangle 14">
            <a:extLst>
              <a:ext uri="{FF2B5EF4-FFF2-40B4-BE49-F238E27FC236}">
                <a16:creationId xmlns:a16="http://schemas.microsoft.com/office/drawing/2014/main" id="{3D4AF695-3EF0-58A8-BC94-AB1E1778BCA0}"/>
              </a:ext>
            </a:extLst>
          </p:cNvPr>
          <p:cNvSpPr/>
          <p:nvPr/>
        </p:nvSpPr>
        <p:spPr>
          <a:xfrm>
            <a:off x="4105737" y="4596710"/>
            <a:ext cx="2405739" cy="708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bg1"/>
              </a:solidFill>
            </a:endParaRPr>
          </a:p>
          <a:p>
            <a:endParaRPr lang="en-IN" dirty="0">
              <a:solidFill>
                <a:schemeClr val="bg1"/>
              </a:solidFill>
            </a:endParaRPr>
          </a:p>
          <a:p>
            <a:r>
              <a:rPr lang="en-IN" dirty="0">
                <a:solidFill>
                  <a:schemeClr val="bg1"/>
                </a:solidFill>
              </a:rPr>
              <a:t>Direct mail to Target customers </a:t>
            </a:r>
          </a:p>
          <a:p>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
        <p:nvSpPr>
          <p:cNvPr id="16" name="Rectangle 15">
            <a:extLst>
              <a:ext uri="{FF2B5EF4-FFF2-40B4-BE49-F238E27FC236}">
                <a16:creationId xmlns:a16="http://schemas.microsoft.com/office/drawing/2014/main" id="{5215E518-C575-54FD-4254-9FDFD347278B}"/>
              </a:ext>
            </a:extLst>
          </p:cNvPr>
          <p:cNvSpPr/>
          <p:nvPr/>
        </p:nvSpPr>
        <p:spPr>
          <a:xfrm>
            <a:off x="6922346" y="4586781"/>
            <a:ext cx="2305913" cy="718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bg1"/>
                </a:solidFill>
              </a:rPr>
              <a:t>Minimum 20% conversion rate </a:t>
            </a:r>
          </a:p>
        </p:txBody>
      </p:sp>
      <p:cxnSp>
        <p:nvCxnSpPr>
          <p:cNvPr id="18" name="Straight Connector 17">
            <a:extLst>
              <a:ext uri="{FF2B5EF4-FFF2-40B4-BE49-F238E27FC236}">
                <a16:creationId xmlns:a16="http://schemas.microsoft.com/office/drawing/2014/main" id="{97B4CB44-B76F-FEEF-794E-EDFF33B92F99}"/>
              </a:ext>
            </a:extLst>
          </p:cNvPr>
          <p:cNvCxnSpPr>
            <a:cxnSpLocks/>
            <a:stCxn id="3" idx="2"/>
            <a:endCxn id="13" idx="0"/>
          </p:cNvCxnSpPr>
          <p:nvPr/>
        </p:nvCxnSpPr>
        <p:spPr>
          <a:xfrm>
            <a:off x="5300833" y="695297"/>
            <a:ext cx="0" cy="260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335A82-B5C1-737E-412F-09800CEC683A}"/>
              </a:ext>
            </a:extLst>
          </p:cNvPr>
          <p:cNvCxnSpPr>
            <a:cxnSpLocks/>
          </p:cNvCxnSpPr>
          <p:nvPr/>
        </p:nvCxnSpPr>
        <p:spPr>
          <a:xfrm>
            <a:off x="2402913" y="2703425"/>
            <a:ext cx="57518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EC5358-FC89-2B17-844E-099D6B98F707}"/>
              </a:ext>
            </a:extLst>
          </p:cNvPr>
          <p:cNvCxnSpPr>
            <a:cxnSpLocks/>
            <a:stCxn id="6" idx="0"/>
          </p:cNvCxnSpPr>
          <p:nvPr/>
        </p:nvCxnSpPr>
        <p:spPr>
          <a:xfrm flipV="1">
            <a:off x="2402913" y="2703425"/>
            <a:ext cx="0" cy="676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DDACB5-1AEA-4AB8-7849-FDE856454675}"/>
              </a:ext>
            </a:extLst>
          </p:cNvPr>
          <p:cNvCxnSpPr>
            <a:cxnSpLocks/>
            <a:stCxn id="6" idx="2"/>
            <a:endCxn id="14" idx="0"/>
          </p:cNvCxnSpPr>
          <p:nvPr/>
        </p:nvCxnSpPr>
        <p:spPr>
          <a:xfrm>
            <a:off x="2402913" y="3781770"/>
            <a:ext cx="0" cy="83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6EB66DB-2CBD-8016-188A-D36BF5402B8B}"/>
              </a:ext>
            </a:extLst>
          </p:cNvPr>
          <p:cNvCxnSpPr>
            <a:cxnSpLocks/>
            <a:stCxn id="8" idx="2"/>
          </p:cNvCxnSpPr>
          <p:nvPr/>
        </p:nvCxnSpPr>
        <p:spPr>
          <a:xfrm flipH="1">
            <a:off x="8139600" y="3781770"/>
            <a:ext cx="15138" cy="805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5114F6-6BEB-421B-75DE-0D0D185B8FDE}"/>
              </a:ext>
            </a:extLst>
          </p:cNvPr>
          <p:cNvCxnSpPr>
            <a:cxnSpLocks/>
            <a:stCxn id="7" idx="0"/>
          </p:cNvCxnSpPr>
          <p:nvPr/>
        </p:nvCxnSpPr>
        <p:spPr>
          <a:xfrm flipV="1">
            <a:off x="5282185" y="2703425"/>
            <a:ext cx="0" cy="666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0701C75-5E14-6F02-7B78-F69A582C9427}"/>
              </a:ext>
            </a:extLst>
          </p:cNvPr>
          <p:cNvCxnSpPr>
            <a:cxnSpLocks/>
            <a:stCxn id="7" idx="2"/>
          </p:cNvCxnSpPr>
          <p:nvPr/>
        </p:nvCxnSpPr>
        <p:spPr>
          <a:xfrm>
            <a:off x="5282185" y="3781770"/>
            <a:ext cx="0" cy="836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12C6D688-1CBA-24BA-17EE-D0CEC7EB4575}"/>
              </a:ext>
            </a:extLst>
          </p:cNvPr>
          <p:cNvSpPr/>
          <p:nvPr/>
        </p:nvSpPr>
        <p:spPr>
          <a:xfrm>
            <a:off x="4133737" y="1815549"/>
            <a:ext cx="2334190" cy="381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a:p>
            <a:pPr algn="ctr"/>
            <a:r>
              <a:rPr lang="en-IN" sz="1400" dirty="0">
                <a:solidFill>
                  <a:schemeClr val="bg1"/>
                </a:solidFill>
              </a:rPr>
              <a:t>All Products of Nike</a:t>
            </a:r>
          </a:p>
          <a:p>
            <a:pPr algn="ctr"/>
            <a:endParaRPr lang="en-IN" dirty="0">
              <a:solidFill>
                <a:schemeClr val="bg1"/>
              </a:solidFill>
            </a:endParaRPr>
          </a:p>
        </p:txBody>
      </p:sp>
      <p:cxnSp>
        <p:nvCxnSpPr>
          <p:cNvPr id="72" name="Straight Connector 71">
            <a:extLst>
              <a:ext uri="{FF2B5EF4-FFF2-40B4-BE49-F238E27FC236}">
                <a16:creationId xmlns:a16="http://schemas.microsoft.com/office/drawing/2014/main" id="{F7327F6A-E662-1F41-84B8-9D822A7FF9AD}"/>
              </a:ext>
            </a:extLst>
          </p:cNvPr>
          <p:cNvCxnSpPr>
            <a:cxnSpLocks/>
            <a:stCxn id="13" idx="2"/>
          </p:cNvCxnSpPr>
          <p:nvPr/>
        </p:nvCxnSpPr>
        <p:spPr>
          <a:xfrm flipH="1">
            <a:off x="5300832" y="1565384"/>
            <a:ext cx="1" cy="260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78C38A3-2921-CC03-B2F0-D8B2F7FA12E0}"/>
              </a:ext>
            </a:extLst>
          </p:cNvPr>
          <p:cNvCxnSpPr>
            <a:cxnSpLocks/>
          </p:cNvCxnSpPr>
          <p:nvPr/>
        </p:nvCxnSpPr>
        <p:spPr>
          <a:xfrm>
            <a:off x="5283900" y="2196936"/>
            <a:ext cx="0" cy="506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E8ACA10-561D-84F7-58DB-7A792F7ACD66}"/>
              </a:ext>
            </a:extLst>
          </p:cNvPr>
          <p:cNvCxnSpPr/>
          <p:nvPr/>
        </p:nvCxnSpPr>
        <p:spPr>
          <a:xfrm>
            <a:off x="8176044" y="2703425"/>
            <a:ext cx="0" cy="665115"/>
          </a:xfrm>
          <a:prstGeom prst="line">
            <a:avLst/>
          </a:prstGeom>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73D40F5-83B3-92F5-D9F3-BCD0E46C21A9}"/>
              </a:ext>
            </a:extLst>
          </p:cNvPr>
          <p:cNvSpPr/>
          <p:nvPr/>
        </p:nvSpPr>
        <p:spPr>
          <a:xfrm>
            <a:off x="1015402" y="5765778"/>
            <a:ext cx="2405740" cy="708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bg1"/>
              </a:solidFill>
            </a:endParaRPr>
          </a:p>
          <a:p>
            <a:r>
              <a:rPr lang="en-IN" sz="1200" dirty="0">
                <a:solidFill>
                  <a:schemeClr val="bg1"/>
                </a:solidFill>
              </a:rPr>
              <a:t>Mail to target customer mentioning offers of loyalty programme </a:t>
            </a:r>
          </a:p>
          <a:p>
            <a:pPr marL="285750" indent="-285750">
              <a:buFont typeface="Arial" panose="020B0604020202020204" pitchFamily="34" charset="0"/>
              <a:buChar char="•"/>
            </a:pPr>
            <a:endParaRPr lang="en-IN" dirty="0">
              <a:solidFill>
                <a:schemeClr val="bg1"/>
              </a:solidFill>
            </a:endParaRPr>
          </a:p>
        </p:txBody>
      </p:sp>
      <p:cxnSp>
        <p:nvCxnSpPr>
          <p:cNvPr id="145" name="Straight Arrow Connector 144">
            <a:extLst>
              <a:ext uri="{FF2B5EF4-FFF2-40B4-BE49-F238E27FC236}">
                <a16:creationId xmlns:a16="http://schemas.microsoft.com/office/drawing/2014/main" id="{8350C44F-72B2-7E43-9455-2CA12D64F268}"/>
              </a:ext>
            </a:extLst>
          </p:cNvPr>
          <p:cNvCxnSpPr>
            <a:cxnSpLocks/>
          </p:cNvCxnSpPr>
          <p:nvPr/>
        </p:nvCxnSpPr>
        <p:spPr>
          <a:xfrm flipH="1">
            <a:off x="3421142" y="5945777"/>
            <a:ext cx="1887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56379FAB-52D2-5E21-A8EF-1B13FD30736A}"/>
              </a:ext>
            </a:extLst>
          </p:cNvPr>
          <p:cNvSpPr/>
          <p:nvPr/>
        </p:nvSpPr>
        <p:spPr>
          <a:xfrm>
            <a:off x="5517319" y="5750884"/>
            <a:ext cx="4994045" cy="718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0" i="0" dirty="0">
                <a:solidFill>
                  <a:schemeClr val="bg1"/>
                </a:solidFill>
                <a:effectLst/>
              </a:rPr>
              <a:t>We will send follow-up emails to those who have shown interest in our offer, reminding them of the discount and providing more information about our products.</a:t>
            </a:r>
            <a:endParaRPr lang="en-IN" sz="1200" dirty="0">
              <a:solidFill>
                <a:schemeClr val="bg1"/>
              </a:solidFill>
            </a:endParaRPr>
          </a:p>
        </p:txBody>
      </p:sp>
      <p:cxnSp>
        <p:nvCxnSpPr>
          <p:cNvPr id="148" name="Straight Arrow Connector 147">
            <a:extLst>
              <a:ext uri="{FF2B5EF4-FFF2-40B4-BE49-F238E27FC236}">
                <a16:creationId xmlns:a16="http://schemas.microsoft.com/office/drawing/2014/main" id="{E29069DF-3CEA-4F26-1892-6839583D2A1A}"/>
              </a:ext>
            </a:extLst>
          </p:cNvPr>
          <p:cNvCxnSpPr>
            <a:cxnSpLocks/>
            <a:stCxn id="143" idx="3"/>
            <a:endCxn id="146" idx="1"/>
          </p:cNvCxnSpPr>
          <p:nvPr/>
        </p:nvCxnSpPr>
        <p:spPr>
          <a:xfrm flipV="1">
            <a:off x="3421142" y="6109977"/>
            <a:ext cx="2096177" cy="9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48F3A61-A429-9644-CAAE-A938B83B03F7}"/>
              </a:ext>
            </a:extLst>
          </p:cNvPr>
          <p:cNvCxnSpPr>
            <a:cxnSpLocks/>
            <a:stCxn id="15" idx="2"/>
          </p:cNvCxnSpPr>
          <p:nvPr/>
        </p:nvCxnSpPr>
        <p:spPr>
          <a:xfrm>
            <a:off x="5308607" y="5304967"/>
            <a:ext cx="0" cy="635847"/>
          </a:xfrm>
          <a:prstGeom prst="line">
            <a:avLst/>
          </a:prstGeom>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F1975FE7-E7BD-6AF9-C74F-CCAAE0CE9670}"/>
              </a:ext>
            </a:extLst>
          </p:cNvPr>
          <p:cNvSpPr/>
          <p:nvPr/>
        </p:nvSpPr>
        <p:spPr>
          <a:xfrm>
            <a:off x="9735290" y="4302494"/>
            <a:ext cx="2305914" cy="1120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0" i="0" dirty="0">
                <a:solidFill>
                  <a:schemeClr val="bg1"/>
                </a:solidFill>
                <a:effectLst/>
                <a:latin typeface="Montserrat "/>
              </a:rPr>
              <a:t>We will track the success of our campaign by monitoring the number of purchases made within the 30-day period. </a:t>
            </a:r>
            <a:endParaRPr lang="en-IN" sz="1200" dirty="0">
              <a:solidFill>
                <a:schemeClr val="bg1"/>
              </a:solidFill>
              <a:latin typeface="Montserrat "/>
            </a:endParaRPr>
          </a:p>
        </p:txBody>
      </p:sp>
      <p:cxnSp>
        <p:nvCxnSpPr>
          <p:cNvPr id="182" name="Straight Connector 181">
            <a:extLst>
              <a:ext uri="{FF2B5EF4-FFF2-40B4-BE49-F238E27FC236}">
                <a16:creationId xmlns:a16="http://schemas.microsoft.com/office/drawing/2014/main" id="{47B8749E-E534-D501-4E46-7DEDBD503FC2}"/>
              </a:ext>
            </a:extLst>
          </p:cNvPr>
          <p:cNvCxnSpPr>
            <a:stCxn id="146" idx="3"/>
          </p:cNvCxnSpPr>
          <p:nvPr/>
        </p:nvCxnSpPr>
        <p:spPr>
          <a:xfrm>
            <a:off x="10511364" y="6109977"/>
            <a:ext cx="894573" cy="9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271E3AF3-BECF-9ACF-0BA5-B16F7D5F5B32}"/>
              </a:ext>
            </a:extLst>
          </p:cNvPr>
          <p:cNvCxnSpPr/>
          <p:nvPr/>
        </p:nvCxnSpPr>
        <p:spPr>
          <a:xfrm flipV="1">
            <a:off x="11405937" y="5401722"/>
            <a:ext cx="0" cy="718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83050D2D-7818-220F-2008-CCF65A085B71}"/>
              </a:ext>
            </a:extLst>
          </p:cNvPr>
          <p:cNvCxnSpPr>
            <a:stCxn id="16" idx="3"/>
          </p:cNvCxnSpPr>
          <p:nvPr/>
        </p:nvCxnSpPr>
        <p:spPr>
          <a:xfrm>
            <a:off x="9228259" y="4945874"/>
            <a:ext cx="507031" cy="1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834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98645B-C4C1-4E61-8D2D-A0B17DD5E693}"/>
              </a:ext>
            </a:extLst>
          </p:cNvPr>
          <p:cNvSpPr/>
          <p:nvPr/>
        </p:nvSpPr>
        <p:spPr>
          <a:xfrm>
            <a:off x="-22165" y="0"/>
            <a:ext cx="74510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Calibri"/>
            </a:endParaRPr>
          </a:p>
        </p:txBody>
      </p:sp>
      <p:sp>
        <p:nvSpPr>
          <p:cNvPr id="7" name="TextBox 6"/>
          <p:cNvSpPr txBox="1"/>
          <p:nvPr/>
        </p:nvSpPr>
        <p:spPr>
          <a:xfrm>
            <a:off x="1277300" y="737068"/>
            <a:ext cx="4073551" cy="584775"/>
          </a:xfrm>
          <a:prstGeom prst="rect">
            <a:avLst/>
          </a:prstGeom>
          <a:noFill/>
        </p:spPr>
        <p:txBody>
          <a:bodyPr wrap="square" lIns="91440" tIns="45720" rIns="91440" bIns="45720" rtlCol="0" anchor="t">
            <a:spAutoFit/>
          </a:bodyPr>
          <a:lstStyle/>
          <a:p>
            <a:pPr algn="ctr" defTabSz="914400">
              <a:defRPr/>
            </a:pPr>
            <a:endParaRPr lang="en-US" sz="1600">
              <a:solidFill>
                <a:srgbClr val="2E2E7B"/>
              </a:solidFill>
              <a:latin typeface="Calibri" panose="020F0502020204030204" pitchFamily="34" charset="0"/>
            </a:endParaRPr>
          </a:p>
          <a:p>
            <a:pPr algn="ctr" defTabSz="914400">
              <a:defRPr/>
            </a:pPr>
            <a:endParaRPr lang="en-US" sz="1600">
              <a:solidFill>
                <a:srgbClr val="2E2E7B"/>
              </a:solidFill>
              <a:latin typeface="Calibri" panose="020F0502020204030204" pitchFamily="34" charset="0"/>
            </a:endParaRPr>
          </a:p>
        </p:txBody>
      </p:sp>
      <p:sp>
        <p:nvSpPr>
          <p:cNvPr id="10" name="object 4">
            <a:extLst>
              <a:ext uri="{FF2B5EF4-FFF2-40B4-BE49-F238E27FC236}">
                <a16:creationId xmlns:a16="http://schemas.microsoft.com/office/drawing/2014/main" id="{E18A8883-86ED-4446-844E-3DD9CD392D5E}"/>
              </a:ext>
            </a:extLst>
          </p:cNvPr>
          <p:cNvSpPr txBox="1"/>
          <p:nvPr/>
        </p:nvSpPr>
        <p:spPr>
          <a:xfrm>
            <a:off x="111761" y="2252060"/>
            <a:ext cx="5107057" cy="738664"/>
          </a:xfrm>
          <a:prstGeom prst="rect">
            <a:avLst/>
          </a:prstGeom>
        </p:spPr>
        <p:txBody>
          <a:bodyPr vert="horz" wrap="square" lIns="0" tIns="0" rIns="0" bIns="0" rtlCol="0">
            <a:spAutoFit/>
          </a:bodyPr>
          <a:lstStyle/>
          <a:p>
            <a:pPr marL="12700" defTabSz="914400">
              <a:defRPr/>
            </a:pPr>
            <a:r>
              <a:rPr lang="en-US" sz="4800" spc="-20">
                <a:solidFill>
                  <a:srgbClr val="FFFFFF"/>
                </a:solidFill>
                <a:latin typeface="Calibri" panose="020F0502020204030204" pitchFamily="34" charset="0"/>
                <a:cs typeface="Calibri"/>
              </a:rPr>
              <a:t>Thank You</a:t>
            </a:r>
          </a:p>
        </p:txBody>
      </p:sp>
      <p:sp>
        <p:nvSpPr>
          <p:cNvPr id="12" name="TextBox 11">
            <a:extLst>
              <a:ext uri="{FF2B5EF4-FFF2-40B4-BE49-F238E27FC236}">
                <a16:creationId xmlns:a16="http://schemas.microsoft.com/office/drawing/2014/main" id="{7A219612-358E-284D-A717-DEEB2E6C62A1}"/>
              </a:ext>
            </a:extLst>
          </p:cNvPr>
          <p:cNvSpPr txBox="1"/>
          <p:nvPr/>
        </p:nvSpPr>
        <p:spPr>
          <a:xfrm>
            <a:off x="159959" y="2949995"/>
            <a:ext cx="8373998" cy="561562"/>
          </a:xfrm>
          <a:prstGeom prst="rect">
            <a:avLst/>
          </a:prstGeom>
          <a:noFill/>
        </p:spPr>
        <p:txBody>
          <a:bodyPr wrap="square" lIns="0" rtlCol="0">
            <a:noAutofit/>
          </a:bodyPr>
          <a:lstStyle/>
          <a:p>
            <a:pPr defTabSz="914400"/>
            <a:r>
              <a:rPr lang="en-US" sz="2400">
                <a:solidFill>
                  <a:srgbClr val="FFFFFF"/>
                </a:solidFill>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pic>
        <p:nvPicPr>
          <p:cNvPr id="14" name="Picture 13">
            <a:extLst>
              <a:ext uri="{FF2B5EF4-FFF2-40B4-BE49-F238E27FC236}">
                <a16:creationId xmlns:a16="http://schemas.microsoft.com/office/drawing/2014/main" id="{43F478E3-9B7C-E04E-8067-6FF7F2EC43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11761" y="5413211"/>
            <a:ext cx="2713693" cy="1243776"/>
          </a:xfrm>
          <a:prstGeom prst="rect">
            <a:avLst/>
          </a:prstGeom>
        </p:spPr>
      </p:pic>
      <p:pic>
        <p:nvPicPr>
          <p:cNvPr id="8" name="Picture Placeholder 7">
            <a:extLst>
              <a:ext uri="{FF2B5EF4-FFF2-40B4-BE49-F238E27FC236}">
                <a16:creationId xmlns:a16="http://schemas.microsoft.com/office/drawing/2014/main" id="{4F9E0042-7130-4297-8BA6-BD259EF8DC60}"/>
              </a:ext>
            </a:extLst>
          </p:cNvPr>
          <p:cNvPicPr>
            <a:picLocks noChangeAspect="1"/>
          </p:cNvPicPr>
          <p:nvPr/>
        </p:nvPicPr>
        <p:blipFill>
          <a:blip r:embed="rId5">
            <a:duotone>
              <a:schemeClr val="accent4">
                <a:shade val="45000"/>
                <a:satMod val="135000"/>
              </a:schemeClr>
              <a:prstClr val="white"/>
            </a:duotone>
          </a:blip>
          <a:srcRect/>
          <a:stretch/>
        </p:blipFill>
        <p:spPr>
          <a:xfrm>
            <a:off x="5063090" y="1"/>
            <a:ext cx="7602753" cy="6857999"/>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p:spPr>
      </p:pic>
    </p:spTree>
    <p:extLst>
      <p:ext uri="{BB962C8B-B14F-4D97-AF65-F5344CB8AC3E}">
        <p14:creationId xmlns:p14="http://schemas.microsoft.com/office/powerpoint/2010/main" val="353537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end3620">
      <a:dk1>
        <a:srgbClr val="191533"/>
      </a:dk1>
      <a:lt1>
        <a:srgbClr val="FFFFFF"/>
      </a:lt1>
      <a:dk2>
        <a:srgbClr val="08083B"/>
      </a:dk2>
      <a:lt2>
        <a:srgbClr val="F2F1F3"/>
      </a:lt2>
      <a:accent1>
        <a:srgbClr val="08083B"/>
      </a:accent1>
      <a:accent2>
        <a:srgbClr val="08083B"/>
      </a:accent2>
      <a:accent3>
        <a:srgbClr val="11B7BF"/>
      </a:accent3>
      <a:accent4>
        <a:srgbClr val="739FAF"/>
      </a:accent4>
      <a:accent5>
        <a:srgbClr val="211B4E"/>
      </a:accent5>
      <a:accent6>
        <a:srgbClr val="757385"/>
      </a:accent6>
      <a:hlink>
        <a:srgbClr val="739FAF"/>
      </a:hlink>
      <a:folHlink>
        <a:srgbClr val="11B7BF"/>
      </a:folHlink>
    </a:clrScheme>
    <a:fontScheme name="Blend360">
      <a:majorFont>
        <a:latin typeface="Montserrat ExtraBold"/>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DE8EA5B-A1DE-4310-B010-E1E9FA1A5BDE}">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4E722E5EB8B748BE12F9CA1D19D31C" ma:contentTypeVersion="26" ma:contentTypeDescription="Create a new document." ma:contentTypeScope="" ma:versionID="38e9bfab9cb343d8c177a799f39f6d01">
  <xsd:schema xmlns:xsd="http://www.w3.org/2001/XMLSchema" xmlns:xs="http://www.w3.org/2001/XMLSchema" xmlns:p="http://schemas.microsoft.com/office/2006/metadata/properties" xmlns:ns1="http://schemas.microsoft.com/sharepoint/v3" xmlns:ns2="d83cb538-dcdc-441d-a642-0e643b97be37" xmlns:ns3="b41fe58b-a25b-4acc-bda3-1cc61b51d581" targetNamespace="http://schemas.microsoft.com/office/2006/metadata/properties" ma:root="true" ma:fieldsID="751633bdaab970934f48db8ba3c87e0c" ns1:_="" ns2:_="" ns3:_="">
    <xsd:import namespace="http://schemas.microsoft.com/sharepoint/v3"/>
    <xsd:import namespace="d83cb538-dcdc-441d-a642-0e643b97be37"/>
    <xsd:import namespace="b41fe58b-a25b-4acc-bda3-1cc61b51d58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Date" minOccurs="0"/>
                <xsd:element ref="ns2:Client" minOccurs="0"/>
                <xsd:element ref="ns2:All_x002d_StarProgram" minOccurs="0"/>
                <xsd:element ref="ns1:AverageRating" minOccurs="0"/>
                <xsd:element ref="ns1:RatingCount" minOccurs="0"/>
                <xsd:element ref="ns1:RatedBy" minOccurs="0"/>
                <xsd:element ref="ns1:Ratings" minOccurs="0"/>
                <xsd:element ref="ns1:LikesCount" minOccurs="0"/>
                <xsd:element ref="ns1:Lik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23" nillable="true" ma:displayName="Rating (0-5)" ma:decimals="2" ma:description="Average value of all the ratings that have been submitted" ma:internalName="AverageRating" ma:readOnly="true">
      <xsd:simpleType>
        <xsd:restriction base="dms:Number"/>
      </xsd:simpleType>
    </xsd:element>
    <xsd:element name="RatingCount" ma:index="24" nillable="true" ma:displayName="Number of Ratings" ma:decimals="0" ma:description="Number of ratings submitted" ma:internalName="RatingCount" ma:readOnly="true">
      <xsd:simpleType>
        <xsd:restriction base="dms:Number"/>
      </xsd:simpleType>
    </xsd:element>
    <xsd:element name="RatedBy" ma:index="25"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6" nillable="true" ma:displayName="User ratings" ma:description="User ratings for the item" ma:hidden="true" ma:internalName="Ratings">
      <xsd:simpleType>
        <xsd:restriction base="dms:Note"/>
      </xsd:simpleType>
    </xsd:element>
    <xsd:element name="LikesCount" ma:index="27" nillable="true" ma:displayName="Number of Likes" ma:internalName="LikesCount">
      <xsd:simpleType>
        <xsd:restriction base="dms:Unknown"/>
      </xsd:simpleType>
    </xsd:element>
    <xsd:element name="LikedBy" ma:index="28"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83cb538-dcdc-441d-a642-0e643b97be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Date" ma:index="20" nillable="true" ma:displayName="Date" ma:format="DateOnly" ma:internalName="Date">
      <xsd:simpleType>
        <xsd:restriction base="dms:DateTime"/>
      </xsd:simpleType>
    </xsd:element>
    <xsd:element name="Client" ma:index="21" nillable="true" ma:displayName="Client" ma:format="Dropdown" ma:internalName="Client">
      <xsd:simpleType>
        <xsd:restriction base="dms:Choice">
          <xsd:enumeration value="Lowes"/>
          <xsd:enumeration value="CVS"/>
          <xsd:enumeration value="Benefytt"/>
        </xsd:restriction>
      </xsd:simpleType>
    </xsd:element>
    <xsd:element name="All_x002d_StarProgram" ma:index="22" nillable="true" ma:displayName="All-Star Program" ma:default="1" ma:format="Dropdown" ma:internalName="All_x002d_StarProgram">
      <xsd:simpleType>
        <xsd:restriction base="dms:Boolea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12b4ba89-8ace-419e-814f-6a2e402f6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41fe58b-a25b-4acc-bda3-1cc61b51d58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31" nillable="true" ma:displayName="Taxonomy Catch All Column" ma:hidden="true" ma:list="{af88503c-eef4-4266-8a32-a46904804468}" ma:internalName="TaxCatchAll" ma:showField="CatchAllData" ma:web="b41fe58b-a25b-4acc-bda3-1cc61b51d5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83cb538-dcdc-441d-a642-0e643b97be37">
      <Terms xmlns="http://schemas.microsoft.com/office/infopath/2007/PartnerControls"/>
    </lcf76f155ced4ddcb4097134ff3c332f>
    <TaxCatchAll xmlns="b41fe58b-a25b-4acc-bda3-1cc61b51d581" xsi:nil="true"/>
    <LikesCount xmlns="http://schemas.microsoft.com/sharepoint/v3">2</LikesCount>
    <All_x002d_StarProgram xmlns="d83cb538-dcdc-441d-a642-0e643b97be37">true</All_x002d_StarProgram>
    <Ratings xmlns="http://schemas.microsoft.com/sharepoint/v3" xsi:nil="true"/>
    <Client xmlns="d83cb538-dcdc-441d-a642-0e643b97be37" xsi:nil="true"/>
    <LikedBy xmlns="http://schemas.microsoft.com/sharepoint/v3">
      <UserInfo>
        <DisplayName>Rob Fuller</DisplayName>
        <AccountId>439</AccountId>
        <AccountType/>
      </UserInfo>
      <UserInfo>
        <DisplayName>i:0#.f|membership|jigar.bhinde@blend360.com</DisplayName>
        <AccountId>83</AccountId>
        <AccountType/>
      </UserInfo>
    </LikedBy>
    <Date xmlns="d83cb538-dcdc-441d-a642-0e643b97be37" xsi:nil="true"/>
    <RatedBy xmlns="http://schemas.microsoft.com/sharepoint/v3">
      <UserInfo>
        <DisplayName/>
        <AccountId xsi:nil="true"/>
        <AccountType/>
      </UserInfo>
    </RatedBy>
    <MediaLengthInSeconds xmlns="d83cb538-dcdc-441d-a642-0e643b97be37" xsi:nil="true"/>
    <SharedWithUsers xmlns="b41fe58b-a25b-4acc-bda3-1cc61b51d581">
      <UserInfo>
        <DisplayName/>
        <AccountId xsi:nil="true"/>
        <AccountType/>
      </UserInfo>
    </SharedWithUsers>
  </documentManagement>
</p:properties>
</file>

<file path=customXml/itemProps1.xml><?xml version="1.0" encoding="utf-8"?>
<ds:datastoreItem xmlns:ds="http://schemas.openxmlformats.org/officeDocument/2006/customXml" ds:itemID="{C86E580D-26C1-47A7-AC24-6B28BF50FB7F}">
  <ds:schemaRefs>
    <ds:schemaRef ds:uri="b41fe58b-a25b-4acc-bda3-1cc61b51d581"/>
    <ds:schemaRef ds:uri="d83cb538-dcdc-441d-a642-0e643b97be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AB2ABE0-25DA-46FC-A34D-73C92DAC50C1}">
  <ds:schemaRefs>
    <ds:schemaRef ds:uri="http://schemas.microsoft.com/sharepoint/v3/contenttype/forms"/>
  </ds:schemaRefs>
</ds:datastoreItem>
</file>

<file path=customXml/itemProps3.xml><?xml version="1.0" encoding="utf-8"?>
<ds:datastoreItem xmlns:ds="http://schemas.openxmlformats.org/officeDocument/2006/customXml" ds:itemID="{F2393980-85D3-41CE-8EEC-F1ECD0278812}">
  <ds:schemaRefs>
    <ds:schemaRef ds:uri="b41fe58b-a25b-4acc-bda3-1cc61b51d581"/>
    <ds:schemaRef ds:uri="d83cb538-dcdc-441d-a642-0e643b97be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500</TotalTime>
  <Words>379</Words>
  <Application>Microsoft Office PowerPoint</Application>
  <PresentationFormat>Custom</PresentationFormat>
  <Paragraphs>42</Paragraphs>
  <Slides>4</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vt:i4>
      </vt:variant>
    </vt:vector>
  </HeadingPairs>
  <TitlesOfParts>
    <vt:vector size="15" baseType="lpstr">
      <vt:lpstr>Montserrat </vt:lpstr>
      <vt:lpstr>Gotham Regular</vt:lpstr>
      <vt:lpstr>Segoe UI</vt:lpstr>
      <vt:lpstr>Arial</vt:lpstr>
      <vt:lpstr>Proxima Nova Rg</vt:lpstr>
      <vt:lpstr>Calibri</vt:lpstr>
      <vt:lpstr>Montserrat ExtraBold</vt:lpstr>
      <vt:lpstr>Montserrat</vt:lpstr>
      <vt:lpstr>Söhne</vt:lpstr>
      <vt:lpstr>Office Theme</vt:lpstr>
      <vt:lpstr>1_Office Theme</vt:lpstr>
      <vt:lpstr>PowerPoint Presentation</vt:lpstr>
      <vt:lpstr>Marketing Campaign</vt:lpstr>
      <vt:lpstr>PowerPoint Presentation</vt:lpstr>
      <vt:lpstr>PowerPoint Presentation</vt:lpstr>
    </vt:vector>
  </TitlesOfParts>
  <Company>Blend360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Prashanth</dc:creator>
  <cp:lastModifiedBy>Manoj P</cp:lastModifiedBy>
  <cp:revision>15</cp:revision>
  <dcterms:created xsi:type="dcterms:W3CDTF">2018-11-06T00:42:49Z</dcterms:created>
  <dcterms:modified xsi:type="dcterms:W3CDTF">2023-04-04T11:39:49Z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0x0101001F4E722E5EB8B748BE12F9CA1D19D31C</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